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76" d="100"/>
          <a:sy n="76" d="100"/>
        </p:scale>
        <p:origin x="91"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 userId="ccff118b3dcace60" providerId="LiveId" clId="{B4AA9D5D-8AA7-4CDE-867D-7850C165EB27}"/>
    <pc:docChg chg="undo custSel modSld">
      <pc:chgData name="John R" userId="ccff118b3dcace60" providerId="LiveId" clId="{B4AA9D5D-8AA7-4CDE-867D-7850C165EB27}" dt="2023-08-15T16:30:04.016" v="62" actId="1036"/>
      <pc:docMkLst>
        <pc:docMk/>
      </pc:docMkLst>
      <pc:sldChg chg="addSp delSp modSp mod">
        <pc:chgData name="John R" userId="ccff118b3dcace60" providerId="LiveId" clId="{B4AA9D5D-8AA7-4CDE-867D-7850C165EB27}" dt="2023-08-15T16:22:36.841" v="29" actId="1038"/>
        <pc:sldMkLst>
          <pc:docMk/>
          <pc:sldMk cId="1886805060" sldId="258"/>
        </pc:sldMkLst>
        <pc:picChg chg="add del mod ord">
          <ac:chgData name="John R" userId="ccff118b3dcace60" providerId="LiveId" clId="{B4AA9D5D-8AA7-4CDE-867D-7850C165EB27}" dt="2023-08-15T16:21:20.261" v="8" actId="478"/>
          <ac:picMkLst>
            <pc:docMk/>
            <pc:sldMk cId="1886805060" sldId="258"/>
            <ac:picMk id="6" creationId="{00EAB6E0-C008-B596-B180-8EC0DDD3D538}"/>
          </ac:picMkLst>
        </pc:picChg>
        <pc:picChg chg="del mod">
          <ac:chgData name="John R" userId="ccff118b3dcace60" providerId="LiveId" clId="{B4AA9D5D-8AA7-4CDE-867D-7850C165EB27}" dt="2023-08-15T16:20:37.722" v="1" actId="478"/>
          <ac:picMkLst>
            <pc:docMk/>
            <pc:sldMk cId="1886805060" sldId="258"/>
            <ac:picMk id="8" creationId="{5F846D45-746F-4AA6-B24F-764034D3B8FA}"/>
          </ac:picMkLst>
        </pc:picChg>
        <pc:picChg chg="add mod modCrop">
          <ac:chgData name="John R" userId="ccff118b3dcace60" providerId="LiveId" clId="{B4AA9D5D-8AA7-4CDE-867D-7850C165EB27}" dt="2023-08-15T16:22:36.841" v="29" actId="1038"/>
          <ac:picMkLst>
            <pc:docMk/>
            <pc:sldMk cId="1886805060" sldId="258"/>
            <ac:picMk id="10" creationId="{46191C1F-8AFA-B4C4-DA12-91B53F4E8B9A}"/>
          </ac:picMkLst>
        </pc:picChg>
      </pc:sldChg>
      <pc:sldChg chg="modSp mod">
        <pc:chgData name="John R" userId="ccff118b3dcace60" providerId="LiveId" clId="{B4AA9D5D-8AA7-4CDE-867D-7850C165EB27}" dt="2023-08-15T16:30:04.016" v="62" actId="1036"/>
        <pc:sldMkLst>
          <pc:docMk/>
          <pc:sldMk cId="948138574" sldId="261"/>
        </pc:sldMkLst>
        <pc:spChg chg="mod">
          <ac:chgData name="John R" userId="ccff118b3dcace60" providerId="LiveId" clId="{B4AA9D5D-8AA7-4CDE-867D-7850C165EB27}" dt="2023-08-15T16:30:04.016" v="62" actId="1036"/>
          <ac:spMkLst>
            <pc:docMk/>
            <pc:sldMk cId="948138574" sldId="261"/>
            <ac:spMk id="7" creationId="{3954A94E-BC29-1699-39FE-506E08D35BB1}"/>
          </ac:spMkLst>
        </pc:spChg>
        <pc:spChg chg="mod">
          <ac:chgData name="John R" userId="ccff118b3dcace60" providerId="LiveId" clId="{B4AA9D5D-8AA7-4CDE-867D-7850C165EB27}" dt="2023-08-15T16:30:04.016" v="62" actId="1036"/>
          <ac:spMkLst>
            <pc:docMk/>
            <pc:sldMk cId="948138574" sldId="261"/>
            <ac:spMk id="25" creationId="{972128A1-9BD7-4DC7-A4DE-F0A6530F50F7}"/>
          </ac:spMkLst>
        </pc:spChg>
        <pc:picChg chg="mod">
          <ac:chgData name="John R" userId="ccff118b3dcace60" providerId="LiveId" clId="{B4AA9D5D-8AA7-4CDE-867D-7850C165EB27}" dt="2023-08-15T16:30:04.016" v="62" actId="1036"/>
          <ac:picMkLst>
            <pc:docMk/>
            <pc:sldMk cId="948138574" sldId="261"/>
            <ac:picMk id="6" creationId="{C803D7C4-3CAB-F28F-BF48-0C139BABA415}"/>
          </ac:picMkLst>
        </pc:picChg>
      </pc:sldChg>
      <pc:sldChg chg="modSp mod">
        <pc:chgData name="John R" userId="ccff118b3dcace60" providerId="LiveId" clId="{B4AA9D5D-8AA7-4CDE-867D-7850C165EB27}" dt="2023-08-15T16:25:18.877" v="35" actId="20577"/>
        <pc:sldMkLst>
          <pc:docMk/>
          <pc:sldMk cId="2006818794" sldId="267"/>
        </pc:sldMkLst>
        <pc:spChg chg="mod">
          <ac:chgData name="John R" userId="ccff118b3dcace60" providerId="LiveId" clId="{B4AA9D5D-8AA7-4CDE-867D-7850C165EB27}" dt="2023-08-15T16:25:18.877" v="35" actId="20577"/>
          <ac:spMkLst>
            <pc:docMk/>
            <pc:sldMk cId="2006818794" sldId="267"/>
            <ac:spMk id="9" creationId="{43103591-3118-4F47-8D93-AFF8759139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14/08/2023</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14/08/2023</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onlinesafetyallianc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15" name="Picture 14" descr="A screenshot of a computer&#10;&#10;Description automatically generated">
            <a:extLst>
              <a:ext uri="{FF2B5EF4-FFF2-40B4-BE49-F238E27FC236}">
                <a16:creationId xmlns:a16="http://schemas.microsoft.com/office/drawing/2014/main" id="{E871D68D-FD0C-B092-5EA6-5943C6CA0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771" y="2952832"/>
            <a:ext cx="5982218" cy="101354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68175" y="369225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4">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pic>
        <p:nvPicPr>
          <p:cNvPr id="10" name="Picture 9">
            <a:extLst>
              <a:ext uri="{FF2B5EF4-FFF2-40B4-BE49-F238E27FC236}">
                <a16:creationId xmlns:a16="http://schemas.microsoft.com/office/drawing/2014/main" id="{46191C1F-8AFA-B4C4-DA12-91B53F4E8B9A}"/>
              </a:ext>
            </a:extLst>
          </p:cNvPr>
          <p:cNvPicPr>
            <a:picLocks noChangeAspect="1"/>
          </p:cNvPicPr>
          <p:nvPr/>
        </p:nvPicPr>
        <p:blipFill rotWithShape="1">
          <a:blip r:embed="rId5"/>
          <a:srcRect l="10695" r="8965"/>
          <a:stretch/>
        </p:blipFill>
        <p:spPr>
          <a:xfrm>
            <a:off x="5848141" y="1977386"/>
            <a:ext cx="4682531" cy="2998358"/>
          </a:xfrm>
          <a:prstGeom prst="rect">
            <a:avLst/>
          </a:prstGeom>
        </p:spPr>
      </p:pic>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572731" y="1894879"/>
            <a:ext cx="6388506" cy="3970318"/>
          </a:xfrm>
          <a:prstGeom prst="rect">
            <a:avLst/>
          </a:prstGeom>
          <a:noFill/>
        </p:spPr>
        <p:txBody>
          <a:bodyPr wrap="square" rtlCol="0">
            <a:spAutoFit/>
          </a:bodyPr>
          <a:lstStyle/>
          <a:p>
            <a:r>
              <a:rPr lang="en-GB" sz="2800" dirty="0">
                <a:solidFill>
                  <a:schemeClr val="accent1">
                    <a:lumMod val="75000"/>
                  </a:schemeClr>
                </a:solidFill>
              </a:rPr>
              <a:t>Your school has chosen to use your school Google accounts to access the OSA Certificate.</a:t>
            </a:r>
          </a:p>
          <a:p>
            <a:endParaRPr lang="en-GB" sz="2800" dirty="0">
              <a:solidFill>
                <a:schemeClr val="accent1">
                  <a:lumMod val="75000"/>
                </a:schemeClr>
              </a:solidFill>
            </a:endParaRPr>
          </a:p>
          <a:p>
            <a:r>
              <a:rPr lang="en-GB" sz="2800" dirty="0">
                <a:solidFill>
                  <a:schemeClr val="accent1">
                    <a:lumMod val="75000"/>
                  </a:schemeClr>
                </a:solidFill>
              </a:rPr>
              <a:t>You need to click on the icon to log in with Google.</a:t>
            </a:r>
          </a:p>
          <a:p>
            <a:endParaRPr lang="en-GB" sz="2800" dirty="0">
              <a:solidFill>
                <a:schemeClr val="accent1">
                  <a:lumMod val="75000"/>
                </a:schemeClr>
              </a:solidFill>
            </a:endParaRPr>
          </a:p>
          <a:p>
            <a:r>
              <a:rPr lang="en-GB" sz="2800" dirty="0">
                <a:solidFill>
                  <a:schemeClr val="accent1">
                    <a:lumMod val="75000"/>
                  </a:schemeClr>
                </a:solidFill>
              </a:rPr>
              <a:t>You will then need to type in your school email address and password.</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
        <p:nvSpPr>
          <p:cNvPr id="7" name="Arrow: Right 6">
            <a:extLst>
              <a:ext uri="{FF2B5EF4-FFF2-40B4-BE49-F238E27FC236}">
                <a16:creationId xmlns:a16="http://schemas.microsoft.com/office/drawing/2014/main" id="{998B7150-796A-423F-9F9D-7963DA37551B}"/>
              </a:ext>
            </a:extLst>
          </p:cNvPr>
          <p:cNvSpPr/>
          <p:nvPr/>
        </p:nvSpPr>
        <p:spPr>
          <a:xfrm>
            <a:off x="6213230" y="6192621"/>
            <a:ext cx="2512143" cy="35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896A2-0A94-43B5-8ACC-7B2F983D821F}"/>
              </a:ext>
            </a:extLst>
          </p:cNvPr>
          <p:cNvSpPr txBox="1"/>
          <p:nvPr/>
        </p:nvSpPr>
        <p:spPr>
          <a:xfrm>
            <a:off x="8725373" y="2493946"/>
            <a:ext cx="2203939" cy="923330"/>
          </a:xfrm>
          <a:prstGeom prst="rect">
            <a:avLst/>
          </a:prstGeom>
          <a:solidFill>
            <a:srgbClr val="FFFF00"/>
          </a:solidFill>
        </p:spPr>
        <p:txBody>
          <a:bodyPr wrap="square" rtlCol="0">
            <a:spAutoFit/>
          </a:bodyPr>
          <a:lstStyle/>
          <a:p>
            <a:pPr algn="ctr"/>
            <a:r>
              <a:rPr lang="en-GB" dirty="0"/>
              <a:t>Do not type anything into the username and password boxes.</a:t>
            </a:r>
          </a:p>
        </p:txBody>
      </p:sp>
    </p:spTree>
    <p:extLst>
      <p:ext uri="{BB962C8B-B14F-4D97-AF65-F5344CB8AC3E}">
        <p14:creationId xmlns:p14="http://schemas.microsoft.com/office/powerpoint/2010/main" val="2006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B3215C-F156-40D2-AEAF-C1F1FE2357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C803D7C4-3CAB-F28F-BF48-0C139BABA415}"/>
              </a:ext>
            </a:extLst>
          </p:cNvPr>
          <p:cNvPicPr>
            <a:picLocks noChangeAspect="1"/>
          </p:cNvPicPr>
          <p:nvPr/>
        </p:nvPicPr>
        <p:blipFill>
          <a:blip r:embed="rId2"/>
          <a:stretch>
            <a:fillRect/>
          </a:stretch>
        </p:blipFill>
        <p:spPr>
          <a:xfrm>
            <a:off x="4286760" y="2520880"/>
            <a:ext cx="7217886" cy="4669636"/>
          </a:xfrm>
          <a:prstGeom prst="rect">
            <a:avLst/>
          </a:prstGeom>
        </p:spPr>
      </p:pic>
      <p:pic>
        <p:nvPicPr>
          <p:cNvPr id="15" name="Picture 14">
            <a:extLst>
              <a:ext uri="{FF2B5EF4-FFF2-40B4-BE49-F238E27FC236}">
                <a16:creationId xmlns:a16="http://schemas.microsoft.com/office/drawing/2014/main" id="{887AEDBF-389A-4BE0-A33D-31C23C23007E}"/>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17" name="Rectangle 16">
            <a:extLst>
              <a:ext uri="{FF2B5EF4-FFF2-40B4-BE49-F238E27FC236}">
                <a16:creationId xmlns:a16="http://schemas.microsoft.com/office/drawing/2014/main" id="{90BC5A94-6A75-4B5F-BE8D-723BEA545F95}"/>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5A7446-D9CC-45E1-B521-8BA9AB801BF2}"/>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21" name="TextBox 20">
            <a:extLst>
              <a:ext uri="{FF2B5EF4-FFF2-40B4-BE49-F238E27FC236}">
                <a16:creationId xmlns:a16="http://schemas.microsoft.com/office/drawing/2014/main" id="{88E2B252-6A5F-47D7-8A8E-2723F5DF09AF}"/>
              </a:ext>
            </a:extLst>
          </p:cNvPr>
          <p:cNvSpPr txBox="1"/>
          <p:nvPr/>
        </p:nvSpPr>
        <p:spPr>
          <a:xfrm>
            <a:off x="233085" y="1666565"/>
            <a:ext cx="3699111" cy="4770537"/>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2023-24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sp>
        <p:nvSpPr>
          <p:cNvPr id="25" name="Arrow: Right 24">
            <a:extLst>
              <a:ext uri="{FF2B5EF4-FFF2-40B4-BE49-F238E27FC236}">
                <a16:creationId xmlns:a16="http://schemas.microsoft.com/office/drawing/2014/main" id="{972128A1-9BD7-4DC7-A4DE-F0A6530F50F7}"/>
              </a:ext>
            </a:extLst>
          </p:cNvPr>
          <p:cNvSpPr/>
          <p:nvPr/>
        </p:nvSpPr>
        <p:spPr>
          <a:xfrm rot="5400000">
            <a:off x="5040168" y="2034823"/>
            <a:ext cx="58197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3954A94E-BC29-1699-39FE-506E08D35BB1}"/>
              </a:ext>
            </a:extLst>
          </p:cNvPr>
          <p:cNvSpPr/>
          <p:nvPr/>
        </p:nvSpPr>
        <p:spPr>
          <a:xfrm rot="5400000">
            <a:off x="7777150" y="2784383"/>
            <a:ext cx="58197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620510" y="2187632"/>
            <a:ext cx="6190486" cy="3970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pic>
        <p:nvPicPr>
          <p:cNvPr id="10" name="Picture 9">
            <a:extLst>
              <a:ext uri="{FF2B5EF4-FFF2-40B4-BE49-F238E27FC236}">
                <a16:creationId xmlns:a16="http://schemas.microsoft.com/office/drawing/2014/main" id="{E189D15F-8EA7-2A8D-1BDD-D3CE827BC537}"/>
              </a:ext>
            </a:extLst>
          </p:cNvPr>
          <p:cNvPicPr>
            <a:picLocks noChangeAspect="1"/>
          </p:cNvPicPr>
          <p:nvPr/>
        </p:nvPicPr>
        <p:blipFill>
          <a:blip r:embed="rId3"/>
          <a:stretch>
            <a:fillRect/>
          </a:stretch>
        </p:blipFill>
        <p:spPr>
          <a:xfrm>
            <a:off x="5687961" y="2474406"/>
            <a:ext cx="6123035" cy="3396767"/>
          </a:xfrm>
          <a:prstGeom prst="rect">
            <a:avLst/>
          </a:prstGeom>
        </p:spPr>
      </p:pic>
      <p:sp>
        <p:nvSpPr>
          <p:cNvPr id="13" name="Arrow: Right 12">
            <a:extLst>
              <a:ext uri="{FF2B5EF4-FFF2-40B4-BE49-F238E27FC236}">
                <a16:creationId xmlns:a16="http://schemas.microsoft.com/office/drawing/2014/main" id="{4108A048-2D07-4F2C-B271-32AFAC1F292A}"/>
              </a:ext>
            </a:extLst>
          </p:cNvPr>
          <p:cNvSpPr/>
          <p:nvPr/>
        </p:nvSpPr>
        <p:spPr>
          <a:xfrm>
            <a:off x="4763459" y="5466603"/>
            <a:ext cx="123886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382137" y="1697832"/>
            <a:ext cx="4879736" cy="4832092"/>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a:p>
            <a:endParaRPr lang="en-GB" sz="2800" dirty="0">
              <a:solidFill>
                <a:schemeClr val="accent1">
                  <a:lumMod val="75000"/>
                </a:schemeClr>
              </a:solidFill>
            </a:endParaRPr>
          </a:p>
          <a:p>
            <a:r>
              <a:rPr lang="en-GB" sz="2800" dirty="0">
                <a:solidFill>
                  <a:schemeClr val="accent1">
                    <a:lumMod val="75000"/>
                  </a:schemeClr>
                </a:solidFill>
              </a:rPr>
              <a:t>Click the speaker icon on a page to have it read out to you.</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480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 Safety Alliance</dc:creator>
  <cp:lastModifiedBy>John R</cp:lastModifiedBy>
  <cp:revision>23</cp:revision>
  <dcterms:created xsi:type="dcterms:W3CDTF">2019-08-15T08:16:46Z</dcterms:created>
  <dcterms:modified xsi:type="dcterms:W3CDTF">2023-08-15T16:30:08Z</dcterms:modified>
</cp:coreProperties>
</file>